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5" r:id="rId3"/>
    <p:sldId id="259" r:id="rId4"/>
    <p:sldId id="260" r:id="rId5"/>
    <p:sldId id="266" r:id="rId6"/>
    <p:sldId id="262" r:id="rId7"/>
    <p:sldId id="273" r:id="rId8"/>
    <p:sldId id="264" r:id="rId9"/>
    <p:sldId id="267" r:id="rId10"/>
    <p:sldId id="271" r:id="rId11"/>
    <p:sldId id="272" r:id="rId1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D2B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3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7AF79-780A-4CAB-9B7B-78EBF88F5358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14BCC-A3D4-4852-920E-B0A2A854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669E4E-A4A3-46F8-A6FC-E648FBFE1D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FAD5A5-13F5-4226-B445-1CB41ED8F29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5410200"/>
            <a:ext cx="85344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990" y="3846266"/>
            <a:ext cx="6573619" cy="3087934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GYOTAKU </a:t>
            </a: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Berlin Sans FB Demi" panose="020E0802020502020306" pitchFamily="34" charset="0"/>
              </a:rPr>
              <a:t>Japanese Art of Fish Printing</a:t>
            </a:r>
            <a:br>
              <a:rPr lang="en-US" sz="3600" dirty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2286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82" y="5562600"/>
            <a:ext cx="1849218" cy="96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28800"/>
            <a:ext cx="2133600" cy="115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33600"/>
            <a:ext cx="4762500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52400"/>
            <a:ext cx="2895600" cy="153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62600"/>
            <a:ext cx="1849218" cy="96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1849218" cy="96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encrypted-tbn3.gstatic.com/images?q=tbn:ANd9GcTobSkKfYnfTSmo9Nvt5jrLbP76wLTTHKqkgp6JL_N-D1oH_1J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001618" cy="142220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85800"/>
            <a:ext cx="2209800" cy="114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314424" y="4996934"/>
            <a:ext cx="160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 Allart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57700" y="0"/>
            <a:ext cx="46863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tx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44577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5360" y="3429000"/>
            <a:ext cx="41300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 smtClean="0"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Again, trade for a different FISH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USE (3) COLORS  (not black)</a:t>
            </a:r>
            <a:endParaRPr lang="en-US" sz="1400" b="1" dirty="0"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Pick a couple of colors for your fish and then pick a different color for the fins!   </a:t>
            </a:r>
            <a:endParaRPr lang="en-US" sz="1400" b="1" dirty="0"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ADD STRIPES and some </a:t>
            </a:r>
            <a:r>
              <a:rPr lang="en-US" sz="1400" b="1" dirty="0">
                <a:latin typeface="Arial Black" panose="020B0A04020102020204" pitchFamily="34" charset="0"/>
                <a:cs typeface="Arial" pitchFamily="34" charset="0"/>
              </a:rPr>
              <a:t>DOTS</a:t>
            </a: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DRAW FISH EYE with BLACK marker.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Use yellow hi-liter to color the fins.</a:t>
            </a:r>
            <a:endParaRPr lang="en-US" sz="14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5814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At </a:t>
            </a:r>
            <a:r>
              <a:rPr lang="en-US" sz="1400" b="1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YOUR</a:t>
            </a: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table, trade for a NEW FISH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USE (2) COLORS  (not black)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Color the top half of your fish one color, </a:t>
            </a: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color the bottom </a:t>
            </a:r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half </a:t>
            </a: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 different color!</a:t>
            </a:r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ADD STRIPES and DOTS!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DRAW FISH EYE with BLACK marker.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Use yellow hi-liter to color the fins.</a:t>
            </a:r>
          </a:p>
        </p:txBody>
      </p:sp>
      <p:pic>
        <p:nvPicPr>
          <p:cNvPr id="2" name="Picture 2" descr="http://www.jeankigel.com/bass%20V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047466" cy="19396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Tq7DaMfDI3RLchL6uhuS5uI6i-zvYsmoUiEmo2HSQpJJ5bltJ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951759" cy="1945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24300" y="879795"/>
            <a:ext cx="1181100" cy="193960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Print </a:t>
            </a:r>
            <a:r>
              <a:rPr lang="en-US" sz="16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ALL </a:t>
            </a:r>
            <a:r>
              <a:rPr lang="en-US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fish on </a:t>
            </a:r>
            <a:r>
              <a:rPr lang="en-US" sz="16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same </a:t>
            </a:r>
            <a:r>
              <a:rPr lang="en-US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side </a:t>
            </a:r>
            <a:r>
              <a:rPr lang="en-US" sz="16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your paper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2286000"/>
            <a:ext cx="4038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latin typeface="Berlin Sans FB Demi" panose="020E0802020502020306" pitchFamily="34" charset="0"/>
                <a:cs typeface="Arial" panose="020B0604020202020204" pitchFamily="34" charset="0"/>
              </a:rPr>
              <a:t>FISH PRINT #3: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latin typeface="Berlin Sans FB Demi" panose="020E0802020502020306" pitchFamily="34" charset="0"/>
                <a:cs typeface="Arial" panose="020B0604020202020204" pitchFamily="34" charset="0"/>
              </a:rPr>
              <a:t>USE  </a:t>
            </a:r>
            <a:r>
              <a:rPr lang="en-US" sz="20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THREE COLORS !!!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2392680"/>
            <a:ext cx="352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FISH PRINT #2: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USE TWO COLORS !!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5800" y="6488668"/>
            <a:ext cx="784806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Place your white paper under your table while you color your </a:t>
            </a:r>
            <a:r>
              <a:rPr lang="en-US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fish.</a:t>
            </a:r>
            <a:endParaRPr lang="en-US" b="1" dirty="0">
              <a:solidFill>
                <a:srgbClr val="FFFF0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65677" y="1295400"/>
            <a:ext cx="4686300" cy="556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95400"/>
            <a:ext cx="4457700" cy="556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20100" cy="6414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Final touches to your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atin typeface="Arial Black" panose="020B0A04020102020204" pitchFamily="34" charset="0"/>
              </a:rPr>
              <a:t>Modern Gyotaku Art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200400"/>
            <a:ext cx="46783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Arial Black" pitchFamily="34" charset="0"/>
                <a:cs typeface="Arial" pitchFamily="34" charset="0"/>
              </a:rPr>
              <a:t>2) GLUE PRINT and ADD </a:t>
            </a:r>
            <a:r>
              <a:rPr lang="en-US" sz="1600" b="1" u="sng" dirty="0">
                <a:latin typeface="Arial Black" pitchFamily="34" charset="0"/>
                <a:cs typeface="Arial" pitchFamily="34" charset="0"/>
              </a:rPr>
              <a:t>your </a:t>
            </a:r>
            <a:r>
              <a:rPr lang="en-US" sz="1600" b="1" u="sng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“HONKO</a:t>
            </a:r>
            <a:r>
              <a:rPr lang="en-US" sz="16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”</a:t>
            </a:r>
          </a:p>
          <a:p>
            <a:endParaRPr lang="en-US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Glue your print onto the brown paper.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Glue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down the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paper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“Honko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 a marker, write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your last name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a fancy way; sideways,  cursive, block letters,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0" y="4626620"/>
            <a:ext cx="41275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u="sng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1)  RIP CAREFULLY around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YOUR PRINTS</a:t>
            </a:r>
          </a:p>
          <a:p>
            <a:endParaRPr lang="en-US" sz="800" b="1" u="sng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Gently rip around your prints and leave LOTS of white space around your  fish. </a:t>
            </a:r>
          </a:p>
          <a:p>
            <a:pPr>
              <a:lnSpc>
                <a:spcPct val="150000"/>
              </a:lnSpc>
            </a:pPr>
            <a:endParaRPr lang="en-US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 careful not to rip too close!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00201"/>
            <a:ext cx="38608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16" y="1600202"/>
            <a:ext cx="1977784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00201"/>
            <a:ext cx="1930401" cy="1447801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52866" y="42446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minutes)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0" y="5316825"/>
            <a:ext cx="2131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3) IF </a:t>
            </a:r>
            <a:r>
              <a:rPr lang="en-US" sz="1600" b="1" u="sng" dirty="0">
                <a:latin typeface="Arial" pitchFamily="34" charset="0"/>
                <a:cs typeface="Arial" pitchFamily="34" charset="0"/>
              </a:rPr>
              <a:t>TIME… 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the 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sides” of crayons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to color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water around your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fish prints!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80216" y="5105400"/>
            <a:ext cx="38827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9079" y="5457453"/>
            <a:ext cx="1389578" cy="10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"/>
            <a:ext cx="2743200" cy="2738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Japan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29" y="1905000"/>
            <a:ext cx="280147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5" b="98637" l="26065" r="70869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3" r="23397"/>
          <a:stretch/>
        </p:blipFill>
        <p:spPr>
          <a:xfrm>
            <a:off x="76200" y="107930"/>
            <a:ext cx="2057400" cy="366805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752600" y="228600"/>
            <a:ext cx="228600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49436" y="3048000"/>
            <a:ext cx="2993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Japan is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 island nation,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chain of 6,852 islands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168676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world’s 10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most populated country eats a lot of fish as part of their main diet. 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With 70% of Japan being mountainous, it’s not easy to raise a large amount of livestock and importing meats is VERY expensive.  So, fish are an easier food source because they are more readily available and cheaper.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Japan accounts for about 15%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global fish catch, second only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China. Sometimes this causes trouble with other nations as we share the world’s oceans and fishing zones.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89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Fish are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an important part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of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Japan’s Art History…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88" y="1676400"/>
            <a:ext cx="4155612" cy="4582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1752600"/>
            <a:ext cx="3733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Hundreds of years ago, Japanese fishermen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didn’t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cameras. 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order to prove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preserve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size and type (species)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fish </a:t>
            </a:r>
            <a:r>
              <a:rPr lang="en-US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caught, they developed </a:t>
            </a:r>
            <a:r>
              <a:rPr lang="en-US" dirty="0">
                <a:latin typeface="Arial" pitchFamily="34" charset="0"/>
                <a:cs typeface="Arial" pitchFamily="34" charset="0"/>
              </a:rPr>
              <a:t>an art form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mid 1800’s called: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Gyotaku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ronounced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gee-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tah-koo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Proud </a:t>
            </a:r>
            <a:r>
              <a:rPr lang="en-US" dirty="0">
                <a:latin typeface="Arial" pitchFamily="34" charset="0"/>
                <a:cs typeface="Arial" pitchFamily="34" charset="0"/>
              </a:rPr>
              <a:t>fishermen would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display their gyotaku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their store windows or in their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homes.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6397823"/>
            <a:ext cx="4059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gyo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fish 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taku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= rubbing or impression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52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t="50000" r="14086" b="2780"/>
          <a:stretch/>
        </p:blipFill>
        <p:spPr>
          <a:xfrm>
            <a:off x="423609" y="914400"/>
            <a:ext cx="2243391" cy="123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262128"/>
            <a:ext cx="7086600" cy="1252728"/>
          </a:xfrm>
        </p:spPr>
        <p:txBody>
          <a:bodyPr/>
          <a:lstStyle/>
          <a:p>
            <a:pPr algn="ctr"/>
            <a:r>
              <a:rPr lang="en-US" sz="4800" dirty="0" smtClean="0">
                <a:latin typeface="Berlin Sans FB Demi" panose="020E0802020502020306" pitchFamily="34" charset="0"/>
              </a:rPr>
              <a:t>“How  To”  Gyotaku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2212"/>
            <a:ext cx="2209800" cy="148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/>
        </p:spPr>
      </p:pic>
      <p:pic>
        <p:nvPicPr>
          <p:cNvPr id="8" name="Picture 2" descr="https://encrypted-tbn3.gstatic.com/images?q=tbn:ANd9GcSso6WDQaxgfkVZY_Q0PgaTJFBB2xHnn6M4kGX934tWgdPnrc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209800" cy="165521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4" descr="https://encrypted-tbn2.gstatic.com/images?q=tbn:ANd9GcTMFaaBA8ebElRx1YgYL9dZD7cBW6tx5qSOPImBmWo3qIgKaub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1221248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</p:pic>
      <p:pic>
        <p:nvPicPr>
          <p:cNvPr id="3074" name="Picture 2" descr="http://aikidoshogun.files.wordpress.com/2011/03/pescad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64035"/>
            <a:ext cx="3200400" cy="15137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1371600"/>
            <a:ext cx="601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Sumi ink is brushed onto the fish and rice paper is laid on top and then gently, slowly rubbed.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This art form shows all the very small details and characteristics of the actual fish. Then the fish is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washed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safely eaten for dinner that evening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868536"/>
            <a:ext cx="4986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stamp, called a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“Honko”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is added to every print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It is made from a block of hardwood that has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your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last name (or your Kanji) carved into it.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mark is typically a square and is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stamp their art, important personal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business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papers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3342382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Early gyotaku often included the name and weight of the fish along with where it was caught.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0495" y="3086403"/>
            <a:ext cx="5964905" cy="15617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2572895"/>
            <a:ext cx="5867400" cy="42089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013192" cy="1636776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Anatomy</a:t>
            </a:r>
            <a:endParaRPr lang="en-US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189744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Knowing your fish’s body is </a:t>
            </a:r>
            <a:r>
              <a:rPr lang="en-US" sz="2400" b="1" dirty="0" smtClean="0"/>
              <a:t>important…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Because you </a:t>
            </a:r>
            <a:r>
              <a:rPr lang="en-US" sz="2400" b="1" dirty="0"/>
              <a:t>want to </a:t>
            </a:r>
            <a:r>
              <a:rPr lang="en-US" sz="2400" b="1" dirty="0" smtClean="0"/>
              <a:t>be sure </a:t>
            </a:r>
            <a:r>
              <a:rPr lang="en-US" sz="2400" b="1" dirty="0"/>
              <a:t>to get a good </a:t>
            </a:r>
            <a:r>
              <a:rPr lang="en-US" sz="2400" b="1" dirty="0" smtClean="0"/>
              <a:t>print </a:t>
            </a:r>
            <a:r>
              <a:rPr lang="en-US" sz="2400" b="1" dirty="0"/>
              <a:t>of each </a:t>
            </a:r>
            <a:r>
              <a:rPr lang="en-US" sz="2400" b="1" dirty="0" smtClean="0"/>
              <a:t>part of the fish.</a:t>
            </a:r>
            <a:endParaRPr lang="en-US" sz="2400" b="1" dirty="0"/>
          </a:p>
        </p:txBody>
      </p:sp>
      <p:pic>
        <p:nvPicPr>
          <p:cNvPr id="7" name="Picture 2" descr="http://ts3.mm.bing.net/th?id=H.4573411004908190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4" y="256330"/>
            <a:ext cx="1867916" cy="2486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2373868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“Fish” in KANJI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enchantedlearning.com/fgifs/Fish_b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23908"/>
            <a:ext cx="5303540" cy="372929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2823908"/>
            <a:ext cx="1905000" cy="365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9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8357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  TODAY’S  ART  FORM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1" y="1621002"/>
            <a:ext cx="2238299" cy="218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125837" y="1849602"/>
            <a:ext cx="5565648" cy="218899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This technique of fish printing is still used today as a form of artistic expression.</a:t>
            </a:r>
          </a:p>
          <a:p>
            <a:pPr marL="0" indent="0">
              <a:buFont typeface="Wingdings 2"/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Fish impressions are now applied to many surfaces (clothing, wood, canvas, tiles, lampshades, etc.)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4244876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 fish is a strong symbol of happiness and success in the Japanese culture.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Asian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cultures believe that a fish print in your home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creates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positive and protective energy or “chi” on the people who live there.</a:t>
            </a:r>
          </a:p>
        </p:txBody>
      </p:sp>
      <p:pic>
        <p:nvPicPr>
          <p:cNvPr id="2052" name="Picture 4" descr="http://www.takeogyotaku.com/IMG_0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69080"/>
            <a:ext cx="3972957" cy="26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slandfishtales.com/images-front/sect.image-gyota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99" y="63117"/>
            <a:ext cx="2291286" cy="16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199" y="63117"/>
            <a:ext cx="305401" cy="1682586"/>
          </a:xfrm>
          <a:prstGeom prst="rect">
            <a:avLst/>
          </a:prstGeom>
          <a:solidFill>
            <a:srgbClr val="FD5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eankigel.com/Gyotaku%20Series%20Alewife%20I%2072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352801" cy="35499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8" name="Picture 4" descr="https://encrypted-tbn0.gstatic.com/images?q=tbn:ANd9GcS6UViwate83CnDZSTERHfqxuqXQd-OMJNwvjJnTe4pU5q8r1K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9833"/>
            <a:ext cx="3505200" cy="19133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a-gyotaku.com/images/tro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39" y="1905000"/>
            <a:ext cx="2325661" cy="2819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thefishrubber.com/multicuttyfr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18280"/>
            <a:ext cx="3465539" cy="23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-JFiS-TRxb_Icfqlvcjnh7XYqHF7e0hGJkXmNyO_xYDfU6Ccx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09" y="4274146"/>
            <a:ext cx="3465539" cy="25838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eyondthepage.info/sites/www.beyondthepage.info/files/pictures/events/203_3Rockba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39" y="0"/>
            <a:ext cx="2325661" cy="19231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eeldreamsfishprints.com/images/notecards/nc1-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939"/>
            <a:ext cx="3352800" cy="3340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extremecraft.typepad.com/extreme_craft/images/2007/10/18/gyotaku_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48" y="4724399"/>
            <a:ext cx="2337952" cy="21336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5240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Some Fish Prints</a:t>
            </a:r>
            <a:endParaRPr lang="en-US" sz="28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20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1300" y="2540675"/>
            <a:ext cx="2732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COLOR</a:t>
            </a:r>
            <a:r>
              <a:rPr lang="en-US" sz="1400" b="1" dirty="0"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FISH</a:t>
            </a:r>
            <a:endParaRPr lang="en-US" sz="1400" b="1" dirty="0">
              <a:solidFill>
                <a:srgbClr val="FFFF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solidFill>
                <a:srgbClr val="FFFF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PRESS GENTLY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CREATE A FISH EYE </a:t>
            </a:r>
          </a:p>
          <a:p>
            <a:r>
              <a:rPr lang="en-US" sz="1400" b="1" dirty="0"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     (circle and then a “C”)</a:t>
            </a:r>
          </a:p>
          <a:p>
            <a:endParaRPr lang="en-US" sz="1400" b="1" dirty="0"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4.   YELLOW HI-LITE fins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5105400"/>
            <a:ext cx="8229600" cy="1243245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You will make (3) unique fish prints for your Modern Gyotaku Art: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1-color, 2-color and then a 3-color print!</a:t>
            </a:r>
            <a:endParaRPr lang="en-US" sz="2400" u="sng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terita\Pictures\2015_04_09\IMG_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4585109" cy="34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-76200"/>
            <a:ext cx="7681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dirty="0" smtClean="0">
                <a:solidFill>
                  <a:srgbClr val="002060"/>
                </a:solidFill>
                <a:latin typeface="Berlin Sans FB Demi" panose="020E0802020502020306" pitchFamily="34" charset="0"/>
                <a:cs typeface="FrankRuehl" panose="020E0503060101010101" pitchFamily="34" charset="-79"/>
              </a:rPr>
              <a:t>DEMONSTRATION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3013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erlin Sans FB Demi" panose="020E0802020502020306" pitchFamily="34" charset="0"/>
                <a:cs typeface="Arial" pitchFamily="34" charset="0"/>
              </a:rPr>
              <a:t>Let’s show </a:t>
            </a:r>
            <a:r>
              <a:rPr lang="en-US" sz="2400" b="1" dirty="0" smtClean="0">
                <a:latin typeface="Berlin Sans FB Demi" panose="020E0802020502020306" pitchFamily="34" charset="0"/>
                <a:cs typeface="Arial" pitchFamily="34" charset="0"/>
              </a:rPr>
              <a:t> you</a:t>
            </a:r>
          </a:p>
          <a:p>
            <a:pPr algn="ctr"/>
            <a:r>
              <a:rPr lang="en-US" sz="2400" b="1" dirty="0" smtClean="0">
                <a:latin typeface="Berlin Sans FB Demi" panose="020E0802020502020306" pitchFamily="34" charset="0"/>
                <a:cs typeface="Arial" pitchFamily="34" charset="0"/>
              </a:rPr>
              <a:t> HOW TO</a:t>
            </a:r>
          </a:p>
          <a:p>
            <a:pPr algn="ctr"/>
            <a:r>
              <a:rPr lang="en-US" sz="2400" b="1" dirty="0" smtClean="0"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Berlin Sans FB Demi" panose="020E0802020502020306" pitchFamily="34" charset="0"/>
                <a:cs typeface="Arial" pitchFamily="34" charset="0"/>
              </a:rPr>
              <a:t>“PRINT A FISH”</a:t>
            </a:r>
          </a:p>
        </p:txBody>
      </p:sp>
    </p:spTree>
    <p:extLst>
      <p:ext uri="{BB962C8B-B14F-4D97-AF65-F5344CB8AC3E}">
        <p14:creationId xmlns:p14="http://schemas.microsoft.com/office/powerpoint/2010/main" val="12704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15240"/>
            <a:ext cx="567751" cy="68500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bookstore.mecc.edu/StoreImages/97-483109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46670"/>
            <a:ext cx="1078596" cy="10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37569" y="0"/>
            <a:ext cx="830643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8030" y="1"/>
            <a:ext cx="208277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766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39" y="30480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795" y="-92652"/>
            <a:ext cx="642885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u="sng" dirty="0">
              <a:latin typeface="Arial" pitchFamily="34" charset="0"/>
              <a:cs typeface="Arial" pitchFamily="34" charset="0"/>
            </a:endParaRPr>
          </a:p>
          <a:p>
            <a:endParaRPr lang="en-US" sz="1400" b="1" u="sng" dirty="0">
              <a:latin typeface="Arial" pitchFamily="34" charset="0"/>
              <a:cs typeface="Arial" pitchFamily="34" charset="0"/>
            </a:endParaRPr>
          </a:p>
          <a:p>
            <a:endParaRPr lang="en-US" sz="1400" b="1" u="sng" dirty="0"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Arial Black" panose="020B0A04020102020204" pitchFamily="34" charset="0"/>
                <a:cs typeface="Arial" pitchFamily="34" charset="0"/>
              </a:rPr>
              <a:t>Write YOUR NAME in CRAYON </a:t>
            </a:r>
            <a:r>
              <a:rPr lang="en-US" sz="1200" b="1" dirty="0" smtClean="0">
                <a:latin typeface="Arial Black" panose="020B0A04020102020204" pitchFamily="34" charset="0"/>
                <a:cs typeface="Arial" pitchFamily="34" charset="0"/>
              </a:rPr>
              <a:t>in middle of the white paper (put away)</a:t>
            </a:r>
            <a:endParaRPr lang="en-US" sz="1200" b="1" dirty="0"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u="sng" dirty="0" smtClean="0">
                <a:latin typeface="Arial Black" panose="020B0A04020102020204" pitchFamily="34" charset="0"/>
                <a:cs typeface="Arial" pitchFamily="34" charset="0"/>
              </a:rPr>
              <a:t>COLOR FISH with the BROAD SIDE OF YOUR MARKER:</a:t>
            </a:r>
          </a:p>
          <a:p>
            <a:pPr lvl="1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Take </a:t>
            </a:r>
            <a:r>
              <a:rPr lang="en-US" sz="1200" b="1" dirty="0" smtClean="0">
                <a:latin typeface="Arial Black" panose="020B0A04020102020204" pitchFamily="34" charset="0"/>
                <a:cs typeface="Arial" pitchFamily="34" charset="0"/>
              </a:rPr>
              <a:t>ONE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marker (DO NOT USE BLACK) and using the BROAD side of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it, color the entire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ish.</a:t>
            </a:r>
          </a:p>
          <a:p>
            <a:pPr lvl="1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b="1" u="sng" dirty="0" smtClean="0">
                <a:latin typeface="Arial Black" panose="020B0A04020102020204" pitchFamily="34" charset="0"/>
                <a:cs typeface="Arial" pitchFamily="34" charset="0"/>
              </a:rPr>
              <a:t>PUT WHITE PAPER over your fish and GENTLY RUB:</a:t>
            </a:r>
          </a:p>
          <a:p>
            <a:pPr lvl="1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Cover your fish with the white paper and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rub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the parts of the fish. A Gyotaku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Artist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would call out all the parts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of the fish to show respect for the fish’s life. </a:t>
            </a:r>
          </a:p>
          <a:p>
            <a:pPr lvl="1"/>
            <a:endParaRPr lang="en-US" sz="1200" b="1" u="sng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2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2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b="1" u="sng" dirty="0" smtClean="0">
                <a:latin typeface="Arial Black" panose="020B0A04020102020204" pitchFamily="34" charset="0"/>
                <a:cs typeface="Arial" panose="020B0604020202020204" pitchFamily="34" charset="0"/>
              </a:rPr>
              <a:t>DRAW </a:t>
            </a:r>
            <a:r>
              <a:rPr lang="en-US" sz="12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A FISH EYE</a:t>
            </a:r>
            <a:r>
              <a:rPr lang="en-US" sz="1200" b="1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Draw a circle with the black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marker for the eye.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Then draw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“backwards C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” around that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circle.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200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200" b="1" u="sng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b="1" u="sng" dirty="0" smtClean="0">
                <a:latin typeface="Arial Black" panose="020B0A04020102020204" pitchFamily="34" charset="0"/>
                <a:cs typeface="Arial" panose="020B0604020202020204" pitchFamily="34" charset="0"/>
              </a:rPr>
              <a:t>COLOR IN  ALL THE FINS WITH a YELLOW HI-LITER</a:t>
            </a:r>
            <a:endParaRPr lang="en-US" sz="1200" b="1" u="sng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b="1" u="sng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/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endParaRPr lang="en-US" sz="1200" b="1" u="sng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3999" cy="2272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768" y="286232"/>
            <a:ext cx="1391265" cy="11236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" y="3616056"/>
            <a:ext cx="1656669" cy="13369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1678267" cy="13118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798" y="5410200"/>
            <a:ext cx="1678269" cy="1295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88178" y="4343400"/>
            <a:ext cx="2667001" cy="83056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2136" y="4608642"/>
            <a:ext cx="381864" cy="344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24600" y="4608642"/>
            <a:ext cx="381864" cy="344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424898">
            <a:off x="6135805" y="4452713"/>
            <a:ext cx="706946" cy="735224"/>
          </a:xfrm>
          <a:prstGeom prst="arc">
            <a:avLst>
              <a:gd name="adj1" fmla="val 11157330"/>
              <a:gd name="adj2" fmla="val 2131003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4" idx="0"/>
            <a:endCxn id="4" idx="2"/>
          </p:cNvCxnSpPr>
          <p:nvPr/>
        </p:nvCxnSpPr>
        <p:spPr>
          <a:xfrm>
            <a:off x="5821679" y="4343400"/>
            <a:ext cx="0" cy="830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90800" y="1752600"/>
            <a:ext cx="65532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90800" y="5334000"/>
            <a:ext cx="654495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2" descr="Image result for yellow hi liter sharp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8" name="Straight Connector 47"/>
          <p:cNvCxnSpPr>
            <a:stCxn id="24" idx="3"/>
          </p:cNvCxnSpPr>
          <p:nvPr/>
        </p:nvCxnSpPr>
        <p:spPr>
          <a:xfrm flipV="1">
            <a:off x="2590800" y="3429000"/>
            <a:ext cx="6553200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-3121026" y="3228944"/>
            <a:ext cx="68580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FISH PRINT #1:  Traditional   (1-color)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62405" y="190500"/>
            <a:ext cx="620858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0000"/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13735</TotalTime>
  <Words>854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Aharoni</vt:lpstr>
      <vt:lpstr>Arial</vt:lpstr>
      <vt:lpstr>Arial Black</vt:lpstr>
      <vt:lpstr>Berlin Sans FB Demi</vt:lpstr>
      <vt:lpstr>Calibri</vt:lpstr>
      <vt:lpstr>Constantia</vt:lpstr>
      <vt:lpstr>FrankRuehl</vt:lpstr>
      <vt:lpstr>Wingdings</vt:lpstr>
      <vt:lpstr>Wingdings 2</vt:lpstr>
      <vt:lpstr>Flow</vt:lpstr>
      <vt:lpstr>GYOTAKU  The Japanese Art of Fish Printing   </vt:lpstr>
      <vt:lpstr>Japan</vt:lpstr>
      <vt:lpstr>Fish are an important part of Japan’s Art History…</vt:lpstr>
      <vt:lpstr>“How  To”  Gyotaku</vt:lpstr>
      <vt:lpstr>Fish Anatomy</vt:lpstr>
      <vt:lpstr>  TODAY’S  ART  FORM</vt:lpstr>
      <vt:lpstr>PowerPoint Presentation</vt:lpstr>
      <vt:lpstr>PowerPoint Presentation</vt:lpstr>
      <vt:lpstr>          </vt:lpstr>
      <vt:lpstr>PowerPoint Presentation</vt:lpstr>
      <vt:lpstr>Final touches to your Modern Gyotaku Art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GYOTAKU</dc:title>
  <dc:creator>Teri Allart</dc:creator>
  <cp:lastModifiedBy>Terita Allart</cp:lastModifiedBy>
  <cp:revision>484</cp:revision>
  <cp:lastPrinted>2014-05-01T12:35:50Z</cp:lastPrinted>
  <dcterms:created xsi:type="dcterms:W3CDTF">2012-02-13T15:29:48Z</dcterms:created>
  <dcterms:modified xsi:type="dcterms:W3CDTF">2016-02-22T15:16:29Z</dcterms:modified>
</cp:coreProperties>
</file>